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18"/>
  </p:notesMasterIdLst>
  <p:sldIdLst>
    <p:sldId id="257" r:id="rId3"/>
    <p:sldId id="2134805727" r:id="rId4"/>
    <p:sldId id="5054" r:id="rId5"/>
    <p:sldId id="260" r:id="rId6"/>
    <p:sldId id="362" r:id="rId7"/>
    <p:sldId id="2134805728" r:id="rId8"/>
    <p:sldId id="2134805729" r:id="rId9"/>
    <p:sldId id="2134805730" r:id="rId10"/>
    <p:sldId id="2134805731" r:id="rId11"/>
    <p:sldId id="2076137130" r:id="rId12"/>
    <p:sldId id="2134805732" r:id="rId13"/>
    <p:sldId id="2134805734" r:id="rId14"/>
    <p:sldId id="2134805733" r:id="rId15"/>
    <p:sldId id="2076137127" r:id="rId16"/>
    <p:sldId id="2134805717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E5BB260-CE42-4024-B731-9A9A3BB5636E}">
          <p14:sldIdLst>
            <p14:sldId id="257"/>
            <p14:sldId id="2134805727"/>
            <p14:sldId id="5054"/>
            <p14:sldId id="260"/>
            <p14:sldId id="362"/>
            <p14:sldId id="2134805728"/>
            <p14:sldId id="2134805729"/>
            <p14:sldId id="2134805730"/>
            <p14:sldId id="2134805731"/>
            <p14:sldId id="2076137130"/>
            <p14:sldId id="2134805732"/>
            <p14:sldId id="2134805734"/>
            <p14:sldId id="2134805733"/>
            <p14:sldId id="2076137127"/>
          </p14:sldIdLst>
        </p14:section>
        <p14:section name="DAY 1" id="{9A603BEC-B55F-47B6-8AC7-F7BEBBCECE4F}">
          <p14:sldIdLst>
            <p14:sldId id="21348057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5C4A35-E9B6-3146-066A-4404D53655C8}" name="scsjcain84" initials="sc" userId="S::scsjcain84_gmail.com#ext#@pearsoneducationinc.onmicrosoft.com::4399dd98-ee8b-4212-9001-7919755a326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B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07E58B-80CF-43A6-942C-A2831214FCD8}" v="252" dt="2021-08-06T13:48:56.2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2748" autoAdjust="0"/>
    <p:restoredTop sz="95256" autoAdjust="0"/>
  </p:normalViewPr>
  <p:slideViewPr>
    <p:cSldViewPr snapToGrid="0" snapToObjects="1">
      <p:cViewPr varScale="1">
        <p:scale>
          <a:sx n="146" d="100"/>
          <a:sy n="146" d="100"/>
        </p:scale>
        <p:origin x="762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 Warner" userId="1d9b2d89684621c1" providerId="LiveId" clId="{6807E58B-80CF-43A6-942C-A2831214FCD8}"/>
    <pc:docChg chg="custSel addSld delSld modSld sldOrd delSection modSection">
      <pc:chgData name="Tim Warner" userId="1d9b2d89684621c1" providerId="LiveId" clId="{6807E58B-80CF-43A6-942C-A2831214FCD8}" dt="2021-08-06T14:02:43.242" v="493"/>
      <pc:docMkLst>
        <pc:docMk/>
      </pc:docMkLst>
      <pc:sldChg chg="modSp mod">
        <pc:chgData name="Tim Warner" userId="1d9b2d89684621c1" providerId="LiveId" clId="{6807E58B-80CF-43A6-942C-A2831214FCD8}" dt="2021-08-06T13:37:49.185" v="49" actId="20577"/>
        <pc:sldMkLst>
          <pc:docMk/>
          <pc:sldMk cId="2005480598" sldId="257"/>
        </pc:sldMkLst>
        <pc:spChg chg="mod">
          <ac:chgData name="Tim Warner" userId="1d9b2d89684621c1" providerId="LiveId" clId="{6807E58B-80CF-43A6-942C-A2831214FCD8}" dt="2021-08-06T13:37:49.185" v="49" actId="20577"/>
          <ac:spMkLst>
            <pc:docMk/>
            <pc:sldMk cId="2005480598" sldId="257"/>
            <ac:spMk id="2" creationId="{00000000-0000-0000-0000-000000000000}"/>
          </ac:spMkLst>
        </pc:spChg>
      </pc:sldChg>
      <pc:sldChg chg="modSp mod modAnim">
        <pc:chgData name="Tim Warner" userId="1d9b2d89684621c1" providerId="LiveId" clId="{6807E58B-80CF-43A6-942C-A2831214FCD8}" dt="2021-08-06T13:40:37.056" v="281" actId="20577"/>
        <pc:sldMkLst>
          <pc:docMk/>
          <pc:sldMk cId="146140643" sldId="260"/>
        </pc:sldMkLst>
        <pc:spChg chg="mod">
          <ac:chgData name="Tim Warner" userId="1d9b2d89684621c1" providerId="LiveId" clId="{6807E58B-80CF-43A6-942C-A2831214FCD8}" dt="2021-08-06T13:40:18.868" v="216" actId="20577"/>
          <ac:spMkLst>
            <pc:docMk/>
            <pc:sldMk cId="146140643" sldId="260"/>
            <ac:spMk id="2" creationId="{9499EFF8-D9AC-F84D-8949-EF6A66C51733}"/>
          </ac:spMkLst>
        </pc:spChg>
        <pc:spChg chg="mod">
          <ac:chgData name="Tim Warner" userId="1d9b2d89684621c1" providerId="LiveId" clId="{6807E58B-80CF-43A6-942C-A2831214FCD8}" dt="2021-08-06T13:40:37.056" v="281" actId="20577"/>
          <ac:spMkLst>
            <pc:docMk/>
            <pc:sldMk cId="146140643" sldId="260"/>
            <ac:spMk id="3" creationId="{510B1FA3-9927-F74A-8D15-783CB3AE14C0}"/>
          </ac:spMkLst>
        </pc:spChg>
      </pc:sldChg>
      <pc:sldChg chg="modSp mod">
        <pc:chgData name="Tim Warner" userId="1d9b2d89684621c1" providerId="LiveId" clId="{6807E58B-80CF-43A6-942C-A2831214FCD8}" dt="2021-08-06T13:38:08.248" v="63" actId="20577"/>
        <pc:sldMkLst>
          <pc:docMk/>
          <pc:sldMk cId="3651262105" sldId="301"/>
        </pc:sldMkLst>
        <pc:spChg chg="mod">
          <ac:chgData name="Tim Warner" userId="1d9b2d89684621c1" providerId="LiveId" clId="{6807E58B-80CF-43A6-942C-A2831214FCD8}" dt="2021-08-06T13:38:08.248" v="63" actId="20577"/>
          <ac:spMkLst>
            <pc:docMk/>
            <pc:sldMk cId="3651262105" sldId="301"/>
            <ac:spMk id="3" creationId="{510B1FA3-9927-F74A-8D15-783CB3AE14C0}"/>
          </ac:spMkLst>
        </pc:spChg>
      </pc:sldChg>
      <pc:sldChg chg="modSp mod">
        <pc:chgData name="Tim Warner" userId="1d9b2d89684621c1" providerId="LiveId" clId="{6807E58B-80CF-43A6-942C-A2831214FCD8}" dt="2021-08-06T13:40:50.521" v="304" actId="20577"/>
        <pc:sldMkLst>
          <pc:docMk/>
          <pc:sldMk cId="2565182932" sldId="362"/>
        </pc:sldMkLst>
        <pc:spChg chg="mod">
          <ac:chgData name="Tim Warner" userId="1d9b2d89684621c1" providerId="LiveId" clId="{6807E58B-80CF-43A6-942C-A2831214FCD8}" dt="2021-08-06T13:40:50.521" v="304" actId="20577"/>
          <ac:spMkLst>
            <pc:docMk/>
            <pc:sldMk cId="2565182932" sldId="362"/>
            <ac:spMk id="4" creationId="{69BA08CC-D79A-4C96-9AB6-605F8F28BE2C}"/>
          </ac:spMkLst>
        </pc:spChg>
      </pc:sldChg>
      <pc:sldChg chg="modSp">
        <pc:chgData name="Tim Warner" userId="1d9b2d89684621c1" providerId="LiveId" clId="{6807E58B-80CF-43A6-942C-A2831214FCD8}" dt="2021-08-06T13:43:57.504" v="362" actId="20577"/>
        <pc:sldMkLst>
          <pc:docMk/>
          <pc:sldMk cId="876802832" sldId="366"/>
        </pc:sldMkLst>
        <pc:spChg chg="mod">
          <ac:chgData name="Tim Warner" userId="1d9b2d89684621c1" providerId="LiveId" clId="{6807E58B-80CF-43A6-942C-A2831214FCD8}" dt="2021-08-06T13:43:57.504" v="362" actId="20577"/>
          <ac:spMkLst>
            <pc:docMk/>
            <pc:sldMk cId="876802832" sldId="366"/>
            <ac:spMk id="3" creationId="{510B1FA3-9927-F74A-8D15-783CB3AE14C0}"/>
          </ac:spMkLst>
        </pc:spChg>
      </pc:sldChg>
      <pc:sldChg chg="ord">
        <pc:chgData name="Tim Warner" userId="1d9b2d89684621c1" providerId="LiveId" clId="{6807E58B-80CF-43A6-942C-A2831214FCD8}" dt="2021-08-06T14:01:09.513" v="487"/>
        <pc:sldMkLst>
          <pc:docMk/>
          <pc:sldMk cId="1004932611" sldId="4926"/>
        </pc:sldMkLst>
      </pc:sldChg>
      <pc:sldChg chg="ord">
        <pc:chgData name="Tim Warner" userId="1d9b2d89684621c1" providerId="LiveId" clId="{6807E58B-80CF-43A6-942C-A2831214FCD8}" dt="2021-08-06T14:01:09.513" v="487"/>
        <pc:sldMkLst>
          <pc:docMk/>
          <pc:sldMk cId="2500957797" sldId="4928"/>
        </pc:sldMkLst>
      </pc:sldChg>
      <pc:sldChg chg="ord">
        <pc:chgData name="Tim Warner" userId="1d9b2d89684621c1" providerId="LiveId" clId="{6807E58B-80CF-43A6-942C-A2831214FCD8}" dt="2021-08-06T14:01:09.513" v="487"/>
        <pc:sldMkLst>
          <pc:docMk/>
          <pc:sldMk cId="3645227907" sldId="4929"/>
        </pc:sldMkLst>
      </pc:sldChg>
      <pc:sldChg chg="ord">
        <pc:chgData name="Tim Warner" userId="1d9b2d89684621c1" providerId="LiveId" clId="{6807E58B-80CF-43A6-942C-A2831214FCD8}" dt="2021-08-06T14:01:09.513" v="487"/>
        <pc:sldMkLst>
          <pc:docMk/>
          <pc:sldMk cId="3820319080" sldId="4930"/>
        </pc:sldMkLst>
      </pc:sldChg>
      <pc:sldChg chg="ord">
        <pc:chgData name="Tim Warner" userId="1d9b2d89684621c1" providerId="LiveId" clId="{6807E58B-80CF-43A6-942C-A2831214FCD8}" dt="2021-08-06T14:01:09.513" v="487"/>
        <pc:sldMkLst>
          <pc:docMk/>
          <pc:sldMk cId="3713732701" sldId="4931"/>
        </pc:sldMkLst>
      </pc:sldChg>
      <pc:sldChg chg="ord">
        <pc:chgData name="Tim Warner" userId="1d9b2d89684621c1" providerId="LiveId" clId="{6807E58B-80CF-43A6-942C-A2831214FCD8}" dt="2021-08-06T14:01:09.513" v="487"/>
        <pc:sldMkLst>
          <pc:docMk/>
          <pc:sldMk cId="2893378543" sldId="4932"/>
        </pc:sldMkLst>
      </pc:sldChg>
      <pc:sldChg chg="ord">
        <pc:chgData name="Tim Warner" userId="1d9b2d89684621c1" providerId="LiveId" clId="{6807E58B-80CF-43A6-942C-A2831214FCD8}" dt="2021-08-06T14:01:09.513" v="487"/>
        <pc:sldMkLst>
          <pc:docMk/>
          <pc:sldMk cId="266313842" sldId="4933"/>
        </pc:sldMkLst>
      </pc:sldChg>
      <pc:sldChg chg="ord">
        <pc:chgData name="Tim Warner" userId="1d9b2d89684621c1" providerId="LiveId" clId="{6807E58B-80CF-43A6-942C-A2831214FCD8}" dt="2021-08-06T14:01:09.513" v="487"/>
        <pc:sldMkLst>
          <pc:docMk/>
          <pc:sldMk cId="3900798816" sldId="4950"/>
        </pc:sldMkLst>
      </pc:sldChg>
      <pc:sldChg chg="ord">
        <pc:chgData name="Tim Warner" userId="1d9b2d89684621c1" providerId="LiveId" clId="{6807E58B-80CF-43A6-942C-A2831214FCD8}" dt="2021-08-06T14:01:09.513" v="487"/>
        <pc:sldMkLst>
          <pc:docMk/>
          <pc:sldMk cId="2646377474" sldId="4991"/>
        </pc:sldMkLst>
      </pc:sldChg>
      <pc:sldChg chg="ord">
        <pc:chgData name="Tim Warner" userId="1d9b2d89684621c1" providerId="LiveId" clId="{6807E58B-80CF-43A6-942C-A2831214FCD8}" dt="2021-08-06T14:01:09.513" v="487"/>
        <pc:sldMkLst>
          <pc:docMk/>
          <pc:sldMk cId="1220477390" sldId="5027"/>
        </pc:sldMkLst>
      </pc:sldChg>
      <pc:sldChg chg="modSp mod modAnim">
        <pc:chgData name="Tim Warner" userId="1d9b2d89684621c1" providerId="LiveId" clId="{6807E58B-80CF-43A6-942C-A2831214FCD8}" dt="2021-08-06T13:40:21.776" v="219" actId="20577"/>
        <pc:sldMkLst>
          <pc:docMk/>
          <pc:sldMk cId="1257478528" sldId="5054"/>
        </pc:sldMkLst>
        <pc:spChg chg="mod">
          <ac:chgData name="Tim Warner" userId="1d9b2d89684621c1" providerId="LiveId" clId="{6807E58B-80CF-43A6-942C-A2831214FCD8}" dt="2021-08-06T13:40:21.776" v="219" actId="20577"/>
          <ac:spMkLst>
            <pc:docMk/>
            <pc:sldMk cId="1257478528" sldId="5054"/>
            <ac:spMk id="2" creationId="{9499EFF8-D9AC-F84D-8949-EF6A66C51733}"/>
          </ac:spMkLst>
        </pc:spChg>
        <pc:spChg chg="mod">
          <ac:chgData name="Tim Warner" userId="1d9b2d89684621c1" providerId="LiveId" clId="{6807E58B-80CF-43A6-942C-A2831214FCD8}" dt="2021-08-06T13:40:04.817" v="193" actId="20577"/>
          <ac:spMkLst>
            <pc:docMk/>
            <pc:sldMk cId="1257478528" sldId="5054"/>
            <ac:spMk id="3" creationId="{510B1FA3-9927-F74A-8D15-783CB3AE14C0}"/>
          </ac:spMkLst>
        </pc:spChg>
      </pc:sldChg>
      <pc:sldChg chg="add">
        <pc:chgData name="Tim Warner" userId="1d9b2d89684621c1" providerId="LiveId" clId="{6807E58B-80CF-43A6-942C-A2831214FCD8}" dt="2021-08-06T13:42:34.220" v="306"/>
        <pc:sldMkLst>
          <pc:docMk/>
          <pc:sldMk cId="3291544579" sldId="5079"/>
        </pc:sldMkLst>
      </pc:sldChg>
      <pc:sldChg chg="add">
        <pc:chgData name="Tim Warner" userId="1d9b2d89684621c1" providerId="LiveId" clId="{6807E58B-80CF-43A6-942C-A2831214FCD8}" dt="2021-08-06T13:42:34.220" v="306"/>
        <pc:sldMkLst>
          <pc:docMk/>
          <pc:sldMk cId="3621935347" sldId="5080"/>
        </pc:sldMkLst>
      </pc:sldChg>
      <pc:sldChg chg="del">
        <pc:chgData name="Tim Warner" userId="1d9b2d89684621c1" providerId="LiveId" clId="{6807E58B-80CF-43A6-942C-A2831214FCD8}" dt="2021-08-06T13:42:38.091" v="307" actId="47"/>
        <pc:sldMkLst>
          <pc:docMk/>
          <pc:sldMk cId="1615364302" sldId="2076137120"/>
        </pc:sldMkLst>
      </pc:sldChg>
      <pc:sldChg chg="del">
        <pc:chgData name="Tim Warner" userId="1d9b2d89684621c1" providerId="LiveId" clId="{6807E58B-80CF-43A6-942C-A2831214FCD8}" dt="2021-08-06T13:42:38.091" v="307" actId="47"/>
        <pc:sldMkLst>
          <pc:docMk/>
          <pc:sldMk cId="75866080" sldId="2076137121"/>
        </pc:sldMkLst>
      </pc:sldChg>
      <pc:sldChg chg="del">
        <pc:chgData name="Tim Warner" userId="1d9b2d89684621c1" providerId="LiveId" clId="{6807E58B-80CF-43A6-942C-A2831214FCD8}" dt="2021-08-06T13:42:38.091" v="307" actId="47"/>
        <pc:sldMkLst>
          <pc:docMk/>
          <pc:sldMk cId="617776070" sldId="2076137122"/>
        </pc:sldMkLst>
      </pc:sldChg>
      <pc:sldChg chg="addSp delSp modSp mod modAnim">
        <pc:chgData name="Tim Warner" userId="1d9b2d89684621c1" providerId="LiveId" clId="{6807E58B-80CF-43A6-942C-A2831214FCD8}" dt="2021-08-06T13:45:57.714" v="403"/>
        <pc:sldMkLst>
          <pc:docMk/>
          <pc:sldMk cId="4239767478" sldId="2076137124"/>
        </pc:sldMkLst>
        <pc:spChg chg="mod">
          <ac:chgData name="Tim Warner" userId="1d9b2d89684621c1" providerId="LiveId" clId="{6807E58B-80CF-43A6-942C-A2831214FCD8}" dt="2021-08-06T13:44:24.392" v="380" actId="20577"/>
          <ac:spMkLst>
            <pc:docMk/>
            <pc:sldMk cId="4239767478" sldId="2076137124"/>
            <ac:spMk id="2" creationId="{9499EFF8-D9AC-F84D-8949-EF6A66C51733}"/>
          </ac:spMkLst>
        </pc:spChg>
        <pc:spChg chg="mod">
          <ac:chgData name="Tim Warner" userId="1d9b2d89684621c1" providerId="LiveId" clId="{6807E58B-80CF-43A6-942C-A2831214FCD8}" dt="2021-08-06T13:44:54.768" v="395" actId="20577"/>
          <ac:spMkLst>
            <pc:docMk/>
            <pc:sldMk cId="4239767478" sldId="2076137124"/>
            <ac:spMk id="5" creationId="{A7868B3B-AB36-45F4-A57F-858451EC8B5D}"/>
          </ac:spMkLst>
        </pc:spChg>
        <pc:spChg chg="add del mod">
          <ac:chgData name="Tim Warner" userId="1d9b2d89684621c1" providerId="LiveId" clId="{6807E58B-80CF-43A6-942C-A2831214FCD8}" dt="2021-08-06T13:45:48.374" v="399" actId="478"/>
          <ac:spMkLst>
            <pc:docMk/>
            <pc:sldMk cId="4239767478" sldId="2076137124"/>
            <ac:spMk id="9" creationId="{26A0CF16-024D-4796-9F08-E1D340FF441A}"/>
          </ac:spMkLst>
        </pc:spChg>
        <pc:picChg chg="add del mod">
          <ac:chgData name="Tim Warner" userId="1d9b2d89684621c1" providerId="LiveId" clId="{6807E58B-80CF-43A6-942C-A2831214FCD8}" dt="2021-08-06T13:45:48.374" v="399" actId="478"/>
          <ac:picMkLst>
            <pc:docMk/>
            <pc:sldMk cId="4239767478" sldId="2076137124"/>
            <ac:picMk id="6" creationId="{1FC11969-A2F1-4470-9B3F-B930F6AE7D5D}"/>
          </ac:picMkLst>
        </pc:picChg>
        <pc:picChg chg="add mod">
          <ac:chgData name="Tim Warner" userId="1d9b2d89684621c1" providerId="LiveId" clId="{6807E58B-80CF-43A6-942C-A2831214FCD8}" dt="2021-08-06T13:45:55.426" v="402" actId="1076"/>
          <ac:picMkLst>
            <pc:docMk/>
            <pc:sldMk cId="4239767478" sldId="2076137124"/>
            <ac:picMk id="1026" creationId="{D7EB0B42-FAC4-4BAF-A433-F884540672AE}"/>
          </ac:picMkLst>
        </pc:picChg>
      </pc:sldChg>
      <pc:sldChg chg="del">
        <pc:chgData name="Tim Warner" userId="1d9b2d89684621c1" providerId="LiveId" clId="{6807E58B-80CF-43A6-942C-A2831214FCD8}" dt="2021-08-06T13:43:00.410" v="311" actId="47"/>
        <pc:sldMkLst>
          <pc:docMk/>
          <pc:sldMk cId="1574172123" sldId="2076137126"/>
        </pc:sldMkLst>
      </pc:sldChg>
      <pc:sldChg chg="modSp mod">
        <pc:chgData name="Tim Warner" userId="1d9b2d89684621c1" providerId="LiveId" clId="{6807E58B-80CF-43A6-942C-A2831214FCD8}" dt="2021-08-06T13:43:26.940" v="332" actId="20577"/>
        <pc:sldMkLst>
          <pc:docMk/>
          <pc:sldMk cId="1900369638" sldId="2076137127"/>
        </pc:sldMkLst>
        <pc:spChg chg="mod">
          <ac:chgData name="Tim Warner" userId="1d9b2d89684621c1" providerId="LiveId" clId="{6807E58B-80CF-43A6-942C-A2831214FCD8}" dt="2021-08-06T13:43:26.940" v="332" actId="20577"/>
          <ac:spMkLst>
            <pc:docMk/>
            <pc:sldMk cId="1900369638" sldId="2076137127"/>
            <ac:spMk id="3" creationId="{510B1FA3-9927-F74A-8D15-783CB3AE14C0}"/>
          </ac:spMkLst>
        </pc:spChg>
      </pc:sldChg>
      <pc:sldChg chg="add">
        <pc:chgData name="Tim Warner" userId="1d9b2d89684621c1" providerId="LiveId" clId="{6807E58B-80CF-43A6-942C-A2831214FCD8}" dt="2021-08-06T13:42:34.220" v="306"/>
        <pc:sldMkLst>
          <pc:docMk/>
          <pc:sldMk cId="3401580132" sldId="2076137129"/>
        </pc:sldMkLst>
      </pc:sldChg>
      <pc:sldChg chg="modSp mod">
        <pc:chgData name="Tim Warner" userId="1d9b2d89684621c1" providerId="LiveId" clId="{6807E58B-80CF-43A6-942C-A2831214FCD8}" dt="2021-08-06T13:46:34.271" v="463" actId="20577"/>
        <pc:sldMkLst>
          <pc:docMk/>
          <pc:sldMk cId="2439273039" sldId="2076137134"/>
        </pc:sldMkLst>
        <pc:spChg chg="mod">
          <ac:chgData name="Tim Warner" userId="1d9b2d89684621c1" providerId="LiveId" clId="{6807E58B-80CF-43A6-942C-A2831214FCD8}" dt="2021-08-06T13:46:14.583" v="422" actId="20577"/>
          <ac:spMkLst>
            <pc:docMk/>
            <pc:sldMk cId="2439273039" sldId="2076137134"/>
            <ac:spMk id="2" creationId="{9499EFF8-D9AC-F84D-8949-EF6A66C51733}"/>
          </ac:spMkLst>
        </pc:spChg>
        <pc:spChg chg="mod">
          <ac:chgData name="Tim Warner" userId="1d9b2d89684621c1" providerId="LiveId" clId="{6807E58B-80CF-43A6-942C-A2831214FCD8}" dt="2021-08-06T13:46:34.271" v="463" actId="20577"/>
          <ac:spMkLst>
            <pc:docMk/>
            <pc:sldMk cId="2439273039" sldId="2076137134"/>
            <ac:spMk id="5" creationId="{A7868B3B-AB36-45F4-A57F-858451EC8B5D}"/>
          </ac:spMkLst>
        </pc:spChg>
      </pc:sldChg>
      <pc:sldChg chg="add">
        <pc:chgData name="Tim Warner" userId="1d9b2d89684621c1" providerId="LiveId" clId="{6807E58B-80CF-43A6-942C-A2831214FCD8}" dt="2021-08-06T13:42:58.004" v="310"/>
        <pc:sldMkLst>
          <pc:docMk/>
          <pc:sldMk cId="3601485224" sldId="2076137170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347164428" sldId="2134805615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1574022323" sldId="2134805616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187421303" sldId="2134805617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948406722" sldId="2134805618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1421001137" sldId="2134805619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738883575" sldId="2134805620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2299706129" sldId="2134805621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4229262887" sldId="2134805622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3384128727" sldId="2134805623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927977601" sldId="2134805624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85727546" sldId="2134805625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2238445879" sldId="2134805626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2587988589" sldId="2134805627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1984196421" sldId="2134805628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2991343468" sldId="2134805629"/>
        </pc:sldMkLst>
      </pc:sldChg>
      <pc:sldChg chg="ord">
        <pc:chgData name="Tim Warner" userId="1d9b2d89684621c1" providerId="LiveId" clId="{6807E58B-80CF-43A6-942C-A2831214FCD8}" dt="2021-08-06T14:02:43.242" v="493"/>
        <pc:sldMkLst>
          <pc:docMk/>
          <pc:sldMk cId="3693837431" sldId="2134805630"/>
        </pc:sldMkLst>
      </pc:sldChg>
      <pc:sldChg chg="ord">
        <pc:chgData name="Tim Warner" userId="1d9b2d89684621c1" providerId="LiveId" clId="{6807E58B-80CF-43A6-942C-A2831214FCD8}" dt="2021-08-06T13:48:53.791" v="465"/>
        <pc:sldMkLst>
          <pc:docMk/>
          <pc:sldMk cId="2864057274" sldId="2134805633"/>
        </pc:sldMkLst>
      </pc:sldChg>
      <pc:sldChg chg="del">
        <pc:chgData name="Tim Warner" userId="1d9b2d89684621c1" providerId="LiveId" clId="{6807E58B-80CF-43A6-942C-A2831214FCD8}" dt="2021-08-06T13:41:50.263" v="305" actId="47"/>
        <pc:sldMkLst>
          <pc:docMk/>
          <pc:sldMk cId="2560328041" sldId="2134805638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2925836681" sldId="2134805640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3148074545" sldId="2134805641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262460246" sldId="2134805642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4213933953" sldId="2134805643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3204772189" sldId="2134805644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2630766798" sldId="2134805645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952602006" sldId="2134805646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2236065762" sldId="2134805647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229320558" sldId="2134805648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3519563008" sldId="2134805649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3635974992" sldId="2134805650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509181858" sldId="2134805651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141706816" sldId="2134805652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2556280464" sldId="2134805654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1942975309" sldId="2134805655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2302878321" sldId="2134805656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1798925452" sldId="2134805657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12497469" sldId="2134805658"/>
        </pc:sldMkLst>
      </pc:sldChg>
      <pc:sldChg chg="del">
        <pc:chgData name="Tim Warner" userId="1d9b2d89684621c1" providerId="LiveId" clId="{6807E58B-80CF-43A6-942C-A2831214FCD8}" dt="2021-08-06T14:01:48.146" v="491" actId="18676"/>
        <pc:sldMkLst>
          <pc:docMk/>
          <pc:sldMk cId="254467619" sldId="2134805659"/>
        </pc:sldMkLst>
      </pc:sldChg>
      <pc:sldChg chg="del">
        <pc:chgData name="Tim Warner" userId="1d9b2d89684621c1" providerId="LiveId" clId="{6807E58B-80CF-43A6-942C-A2831214FCD8}" dt="2021-08-06T14:01:31.257" v="490" actId="18676"/>
        <pc:sldMkLst>
          <pc:docMk/>
          <pc:sldMk cId="4212838836" sldId="2134805689"/>
        </pc:sldMkLst>
      </pc:sldChg>
      <pc:sldChg chg="del">
        <pc:chgData name="Tim Warner" userId="1d9b2d89684621c1" providerId="LiveId" clId="{6807E58B-80CF-43A6-942C-A2831214FCD8}" dt="2021-08-06T14:01:31.257" v="490" actId="18676"/>
        <pc:sldMkLst>
          <pc:docMk/>
          <pc:sldMk cId="124526393" sldId="2134805690"/>
        </pc:sldMkLst>
      </pc:sldChg>
      <pc:sldChg chg="del">
        <pc:chgData name="Tim Warner" userId="1d9b2d89684621c1" providerId="LiveId" clId="{6807E58B-80CF-43A6-942C-A2831214FCD8}" dt="2021-08-06T14:01:31.257" v="490" actId="18676"/>
        <pc:sldMkLst>
          <pc:docMk/>
          <pc:sldMk cId="1865861643" sldId="2134805691"/>
        </pc:sldMkLst>
      </pc:sldChg>
      <pc:sldChg chg="del">
        <pc:chgData name="Tim Warner" userId="1d9b2d89684621c1" providerId="LiveId" clId="{6807E58B-80CF-43A6-942C-A2831214FCD8}" dt="2021-08-06T14:01:31.257" v="490" actId="18676"/>
        <pc:sldMkLst>
          <pc:docMk/>
          <pc:sldMk cId="65652790" sldId="2134805692"/>
        </pc:sldMkLst>
      </pc:sldChg>
      <pc:sldChg chg="del">
        <pc:chgData name="Tim Warner" userId="1d9b2d89684621c1" providerId="LiveId" clId="{6807E58B-80CF-43A6-942C-A2831214FCD8}" dt="2021-08-06T14:01:31.257" v="490" actId="18676"/>
        <pc:sldMkLst>
          <pc:docMk/>
          <pc:sldMk cId="206646883" sldId="2134805693"/>
        </pc:sldMkLst>
      </pc:sldChg>
      <pc:sldChg chg="del">
        <pc:chgData name="Tim Warner" userId="1d9b2d89684621c1" providerId="LiveId" clId="{6807E58B-80CF-43A6-942C-A2831214FCD8}" dt="2021-08-06T14:01:31.257" v="490" actId="18676"/>
        <pc:sldMkLst>
          <pc:docMk/>
          <pc:sldMk cId="2915157536" sldId="2134805694"/>
        </pc:sldMkLst>
      </pc:sldChg>
      <pc:sldChg chg="del">
        <pc:chgData name="Tim Warner" userId="1d9b2d89684621c1" providerId="LiveId" clId="{6807E58B-80CF-43A6-942C-A2831214FCD8}" dt="2021-08-06T14:01:31.257" v="490" actId="18676"/>
        <pc:sldMkLst>
          <pc:docMk/>
          <pc:sldMk cId="599156606" sldId="2134805695"/>
        </pc:sldMkLst>
      </pc:sldChg>
      <pc:sldChg chg="del">
        <pc:chgData name="Tim Warner" userId="1d9b2d89684621c1" providerId="LiveId" clId="{6807E58B-80CF-43A6-942C-A2831214FCD8}" dt="2021-08-06T14:01:31.257" v="490" actId="18676"/>
        <pc:sldMkLst>
          <pc:docMk/>
          <pc:sldMk cId="727102944" sldId="2134805696"/>
        </pc:sldMkLst>
      </pc:sldChg>
      <pc:sldChg chg="del">
        <pc:chgData name="Tim Warner" userId="1d9b2d89684621c1" providerId="LiveId" clId="{6807E58B-80CF-43A6-942C-A2831214FCD8}" dt="2021-08-06T14:01:31.257" v="490" actId="18676"/>
        <pc:sldMkLst>
          <pc:docMk/>
          <pc:sldMk cId="490990664" sldId="2134805697"/>
        </pc:sldMkLst>
      </pc:sldChg>
      <pc:sldChg chg="del">
        <pc:chgData name="Tim Warner" userId="1d9b2d89684621c1" providerId="LiveId" clId="{6807E58B-80CF-43A6-942C-A2831214FCD8}" dt="2021-08-06T14:01:31.257" v="490" actId="18676"/>
        <pc:sldMkLst>
          <pc:docMk/>
          <pc:sldMk cId="793778641" sldId="2134805698"/>
        </pc:sldMkLst>
      </pc:sldChg>
      <pc:sldChg chg="add">
        <pc:chgData name="Tim Warner" userId="1d9b2d89684621c1" providerId="LiveId" clId="{6807E58B-80CF-43A6-942C-A2831214FCD8}" dt="2021-08-06T13:42:34.220" v="306"/>
        <pc:sldMkLst>
          <pc:docMk/>
          <pc:sldMk cId="3387338487" sldId="2134805708"/>
        </pc:sldMkLst>
      </pc:sldChg>
      <pc:sldChg chg="add del">
        <pc:chgData name="Tim Warner" userId="1d9b2d89684621c1" providerId="LiveId" clId="{6807E58B-80CF-43A6-942C-A2831214FCD8}" dt="2021-08-06T13:42:51.301" v="309"/>
        <pc:sldMkLst>
          <pc:docMk/>
          <pc:sldMk cId="1615364302" sldId="2134805709"/>
        </pc:sldMkLst>
      </pc:sldChg>
      <pc:sldChg chg="addSp delSp modSp add mod">
        <pc:chgData name="Tim Warner" userId="1d9b2d89684621c1" providerId="LiveId" clId="{6807E58B-80CF-43A6-942C-A2831214FCD8}" dt="2021-08-06T13:49:44.919" v="484" actId="1076"/>
        <pc:sldMkLst>
          <pc:docMk/>
          <pc:sldMk cId="1961262840" sldId="2134805709"/>
        </pc:sldMkLst>
        <pc:spChg chg="mod">
          <ac:chgData name="Tim Warner" userId="1d9b2d89684621c1" providerId="LiveId" clId="{6807E58B-80CF-43A6-942C-A2831214FCD8}" dt="2021-08-06T13:48:59.630" v="473" actId="20577"/>
          <ac:spMkLst>
            <pc:docMk/>
            <pc:sldMk cId="1961262840" sldId="2134805709"/>
            <ac:spMk id="2" creationId="{60D6FF0D-D467-EE4C-989B-7615159F74FA}"/>
          </ac:spMkLst>
        </pc:spChg>
        <pc:spChg chg="mod ord">
          <ac:chgData name="Tim Warner" userId="1d9b2d89684621c1" providerId="LiveId" clId="{6807E58B-80CF-43A6-942C-A2831214FCD8}" dt="2021-08-06T13:49:44.919" v="484" actId="1076"/>
          <ac:spMkLst>
            <pc:docMk/>
            <pc:sldMk cId="1961262840" sldId="2134805709"/>
            <ac:spMk id="8" creationId="{2BC6733C-92E2-4DB1-9AD4-E7C4F3536E6B}"/>
          </ac:spMkLst>
        </pc:spChg>
        <pc:picChg chg="del">
          <ac:chgData name="Tim Warner" userId="1d9b2d89684621c1" providerId="LiveId" clId="{6807E58B-80CF-43A6-942C-A2831214FCD8}" dt="2021-08-06T13:49:26.470" v="475" actId="478"/>
          <ac:picMkLst>
            <pc:docMk/>
            <pc:sldMk cId="1961262840" sldId="2134805709"/>
            <ac:picMk id="4" creationId="{81913D2D-19FA-4EEB-8B71-AB2C76EAF4AE}"/>
          </ac:picMkLst>
        </pc:picChg>
        <pc:picChg chg="add mod">
          <ac:chgData name="Tim Warner" userId="1d9b2d89684621c1" providerId="LiveId" clId="{6807E58B-80CF-43A6-942C-A2831214FCD8}" dt="2021-08-06T13:49:32.662" v="481" actId="1076"/>
          <ac:picMkLst>
            <pc:docMk/>
            <pc:sldMk cId="1961262840" sldId="2134805709"/>
            <ac:picMk id="5" creationId="{CAB8F987-B0F5-4A9F-BC06-896E1602B040}"/>
          </ac:picMkLst>
        </pc:picChg>
      </pc:sldChg>
      <pc:sldChg chg="add del">
        <pc:chgData name="Tim Warner" userId="1d9b2d89684621c1" providerId="LiveId" clId="{6807E58B-80CF-43A6-942C-A2831214FCD8}" dt="2021-08-06T13:42:51.301" v="309"/>
        <pc:sldMkLst>
          <pc:docMk/>
          <pc:sldMk cId="4110677630" sldId="2134805710"/>
        </pc:sldMkLst>
      </pc:sldChg>
      <pc:sldChg chg="add del">
        <pc:chgData name="Tim Warner" userId="1d9b2d89684621c1" providerId="LiveId" clId="{6807E58B-80CF-43A6-942C-A2831214FCD8}" dt="2021-08-06T13:42:51.301" v="309"/>
        <pc:sldMkLst>
          <pc:docMk/>
          <pc:sldMk cId="4247517948" sldId="2134805711"/>
        </pc:sldMkLst>
      </pc:sldChg>
      <pc:sldChg chg="add del">
        <pc:chgData name="Tim Warner" userId="1d9b2d89684621c1" providerId="LiveId" clId="{6807E58B-80CF-43A6-942C-A2831214FCD8}" dt="2021-08-06T13:42:51.301" v="309"/>
        <pc:sldMkLst>
          <pc:docMk/>
          <pc:sldMk cId="274264513" sldId="2134805712"/>
        </pc:sldMkLst>
      </pc:sldChg>
    </pc:docChg>
  </pc:docChgLst>
  <pc:docChgLst>
    <pc:chgData name="Tim Warner" userId="1d9b2d89684621c1" providerId="LiveId" clId="{9F73F57A-0633-4802-ACB2-FC1E0620B117}"/>
    <pc:docChg chg="addSld modSld addSection modSection">
      <pc:chgData name="Tim Warner" userId="1d9b2d89684621c1" providerId="LiveId" clId="{9F73F57A-0633-4802-ACB2-FC1E0620B117}" dt="2021-08-04T14:58:27.497" v="2"/>
      <pc:docMkLst>
        <pc:docMk/>
      </pc:docMkLst>
      <pc:sldChg chg="add">
        <pc:chgData name="Tim Warner" userId="1d9b2d89684621c1" providerId="LiveId" clId="{9F73F57A-0633-4802-ACB2-FC1E0620B117}" dt="2021-08-04T14:58:27.497" v="2"/>
        <pc:sldMkLst>
          <pc:docMk/>
          <pc:sldMk cId="1299523231" sldId="369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743478357" sldId="370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34703522" sldId="3186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353977491" sldId="3208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577458012" sldId="3218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838721278" sldId="3219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708050010" sldId="3220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306811153" sldId="3222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498277832" sldId="3233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722238553" sldId="3234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5725455" sldId="3235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881040706" sldId="4965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765109930" sldId="5043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077386850" sldId="5044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815499961" sldId="5046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826885365" sldId="5047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415990123" sldId="2076137133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925836681" sldId="2134805640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148074545" sldId="2134805641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62460246" sldId="2134805642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4213933953" sldId="2134805643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204772189" sldId="2134805644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630766798" sldId="2134805645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952602006" sldId="2134805646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236065762" sldId="2134805647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29320558" sldId="2134805648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519563008" sldId="2134805649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635974992" sldId="2134805650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509181858" sldId="2134805651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41706816" sldId="2134805652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583908623" sldId="2134805653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556280464" sldId="2134805654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942975309" sldId="2134805655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302878321" sldId="2134805656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798925452" sldId="2134805657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2497469" sldId="2134805658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54467619" sldId="2134805659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039176709" sldId="2134805660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839719098" sldId="2134805661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696216102" sldId="2134805662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304381750" sldId="2134805663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426489779" sldId="2134805664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496903704" sldId="2134805665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713654646" sldId="2134805666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840809279" sldId="2134805667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937290945" sldId="2134805668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400563490" sldId="2134805669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88297986" sldId="2134805670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828702299" sldId="2134805671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206770219" sldId="2134805672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021141435" sldId="2134805673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65127262" sldId="2134805674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377095625" sldId="2134805675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030227937" sldId="2134805676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205465559" sldId="2134805677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635728150" sldId="2134805678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468485600" sldId="2134805679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981042994" sldId="2134805680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195390849" sldId="2134805681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57916491" sldId="2134805682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545813210" sldId="2134805683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566666289" sldId="2134805684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557505050" sldId="2134805685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429709626" sldId="2134805686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969789616" sldId="2134805687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188875758" sldId="2134805688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4212838836" sldId="2134805689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24526393" sldId="2134805690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865861643" sldId="2134805691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65652790" sldId="2134805692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06646883" sldId="2134805693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915157536" sldId="2134805694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599156606" sldId="2134805695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727102944" sldId="2134805696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490990664" sldId="2134805697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793778641" sldId="2134805698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818302466" sldId="2134805699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4014624722" sldId="2134805700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645466285" sldId="2134805701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2260341035" sldId="2134805702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1028256811" sldId="2134805703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345605633" sldId="2134805704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831880222" sldId="2134805705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3834346246" sldId="2134805706"/>
        </pc:sldMkLst>
      </pc:sldChg>
      <pc:sldChg chg="add">
        <pc:chgData name="Tim Warner" userId="1d9b2d89684621c1" providerId="LiveId" clId="{9F73F57A-0633-4802-ACB2-FC1E0620B117}" dt="2021-08-04T14:58:27.497" v="2"/>
        <pc:sldMkLst>
          <pc:docMk/>
          <pc:sldMk cId="429852395" sldId="2134805707"/>
        </pc:sldMkLst>
      </pc:sldChg>
    </pc:docChg>
  </pc:docChgLst>
</pc:chgInfo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2FBFE4-0F8A-4B15-A914-6F6D88F104DE}" type="datetimeFigureOut">
              <a:rPr lang="en-US" smtClean="0"/>
              <a:t>Mon, 8/22/2022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60080-FF45-4578-B45A-019103E554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15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432F0-E49E-4C04-A383-401B93C7130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432F0-E49E-4C04-A383-401B93C7130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484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432F0-E49E-4C04-A383-401B93C713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366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432F0-E49E-4C04-A383-401B93C713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973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CB9C95-065E-427E-B067-A9D5E88634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00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E3EC92-0BF8-B04C-BDA1-D36DC16EC2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36832" y="1597819"/>
            <a:ext cx="4975394" cy="110251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Lesson #: Lesson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6831" y="2788538"/>
            <a:ext cx="497539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#.# 	Learning objective or      Sub-lesson Title</a:t>
            </a:r>
          </a:p>
        </p:txBody>
      </p:sp>
    </p:spTree>
    <p:extLst>
      <p:ext uri="{BB962C8B-B14F-4D97-AF65-F5344CB8AC3E}">
        <p14:creationId xmlns:p14="http://schemas.microsoft.com/office/powerpoint/2010/main" val="31282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1996" y="2417862"/>
            <a:ext cx="1843040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>
              <a:lnSpc>
                <a:spcPts val="2353"/>
              </a:lnSpc>
              <a:defRPr sz="2059" strike="noStrik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13511468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Based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DEDB86-0706-4847-A037-5877BF17D6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0" name="Picture 19" descr="A person standing in front of a window&#10;&#10;Description automatically generated">
            <a:extLst>
              <a:ext uri="{FF2B5EF4-FFF2-40B4-BE49-F238E27FC236}">
                <a16:creationId xmlns:a16="http://schemas.microsoft.com/office/drawing/2014/main" id="{98D908CD-4E79-E541-918B-5C7BF8B828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4192" r="17273"/>
          <a:stretch/>
        </p:blipFill>
        <p:spPr>
          <a:xfrm>
            <a:off x="0" y="-7951"/>
            <a:ext cx="3638809" cy="4603805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879AE553-DDE7-3246-A275-03B48F404DAA}"/>
              </a:ext>
            </a:extLst>
          </p:cNvPr>
          <p:cNvSpPr txBox="1">
            <a:spLocks/>
          </p:cNvSpPr>
          <p:nvPr userDrawn="1"/>
        </p:nvSpPr>
        <p:spPr>
          <a:xfrm>
            <a:off x="3742175" y="223404"/>
            <a:ext cx="5505191" cy="72433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1"/>
                </a:solidFill>
              </a:rPr>
              <a:t>Lesson 1: Understanding Kubernetes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23" name="Picture 22" descr="A person standing in front of a window&#10;&#10;Description automatically generated">
            <a:extLst>
              <a:ext uri="{FF2B5EF4-FFF2-40B4-BE49-F238E27FC236}">
                <a16:creationId xmlns:a16="http://schemas.microsoft.com/office/drawing/2014/main" id="{A4A5DB76-1615-C646-AB17-4F7AF3BDC8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4192" r="17273"/>
          <a:stretch/>
        </p:blipFill>
        <p:spPr>
          <a:xfrm>
            <a:off x="0" y="5188"/>
            <a:ext cx="3638809" cy="4590666"/>
          </a:xfrm>
          <a:prstGeom prst="rect">
            <a:avLst/>
          </a:prstGeom>
        </p:spPr>
      </p:pic>
      <p:sp>
        <p:nvSpPr>
          <p:cNvPr id="27" name="Subtitle 2">
            <a:extLst>
              <a:ext uri="{FF2B5EF4-FFF2-40B4-BE49-F238E27FC236}">
                <a16:creationId xmlns:a16="http://schemas.microsoft.com/office/drawing/2014/main" id="{1C9B70A1-4246-EF41-A9D4-1747E5B9BA3E}"/>
              </a:ext>
            </a:extLst>
          </p:cNvPr>
          <p:cNvSpPr txBox="1">
            <a:spLocks/>
          </p:cNvSpPr>
          <p:nvPr userDrawn="1"/>
        </p:nvSpPr>
        <p:spPr>
          <a:xfrm>
            <a:off x="3963033" y="1321449"/>
            <a:ext cx="4975395" cy="4755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685800" indent="-630936" algn="l" defTabSz="457200" rtl="0" eaLnBrk="1" latinLnBrk="0" hangingPunct="1">
              <a:spcBef>
                <a:spcPct val="20000"/>
              </a:spcBef>
              <a:buFont typeface="Arial"/>
              <a:buNone/>
              <a:tabLst>
                <a:tab pos="574675" algn="l"/>
              </a:tabLst>
              <a:defRPr sz="2800" b="0" kern="1200" baseline="0">
                <a:solidFill>
                  <a:srgbClr val="000000"/>
                </a:solidFill>
                <a:latin typeface="Segoe Pro" charset="0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Segoe Pro" charset="0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Segoe Pro" charset="0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Segoe Pro" charset="0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Segoe Pro" charset="0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1.1 Understanding Containers</a:t>
            </a: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CF813062-DB89-FC4C-9952-E517FA6F03F8}"/>
              </a:ext>
            </a:extLst>
          </p:cNvPr>
          <p:cNvSpPr txBox="1">
            <a:spLocks/>
          </p:cNvSpPr>
          <p:nvPr userDrawn="1"/>
        </p:nvSpPr>
        <p:spPr>
          <a:xfrm>
            <a:off x="3963032" y="2019398"/>
            <a:ext cx="4975395" cy="9066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685800" indent="-630936" algn="l" defTabSz="457200" rtl="0" eaLnBrk="1" latinLnBrk="0" hangingPunct="1">
              <a:spcBef>
                <a:spcPct val="20000"/>
              </a:spcBef>
              <a:buFont typeface="Arial"/>
              <a:buNone/>
              <a:tabLst>
                <a:tab pos="574675" algn="l"/>
              </a:tabLst>
              <a:defRPr sz="2800" b="0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1.2 Containers in Corporate </a:t>
            </a:r>
          </a:p>
          <a:p>
            <a:r>
              <a:rPr lang="en-US" sz="2600" dirty="0"/>
              <a:t>       Environments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B3CC864C-E6B4-3D40-BB65-4CFF8F31A588}"/>
              </a:ext>
            </a:extLst>
          </p:cNvPr>
          <p:cNvSpPr txBox="1">
            <a:spLocks/>
          </p:cNvSpPr>
          <p:nvPr userDrawn="1"/>
        </p:nvSpPr>
        <p:spPr>
          <a:xfrm>
            <a:off x="3963031" y="3148482"/>
            <a:ext cx="4975395" cy="4323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685800" indent="-630936" algn="l" defTabSz="457200" rtl="0" eaLnBrk="1" latinLnBrk="0" hangingPunct="1">
              <a:spcBef>
                <a:spcPct val="20000"/>
              </a:spcBef>
              <a:buFont typeface="Arial"/>
              <a:buNone/>
              <a:tabLst>
                <a:tab pos="574675" algn="l"/>
              </a:tabLst>
              <a:defRPr sz="2800" b="0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1.3 The Rise of Kubernetes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D6E222FC-2D0D-AC48-9ADE-1071DC9A37EF}"/>
              </a:ext>
            </a:extLst>
          </p:cNvPr>
          <p:cNvSpPr txBox="1">
            <a:spLocks/>
          </p:cNvSpPr>
          <p:nvPr userDrawn="1"/>
        </p:nvSpPr>
        <p:spPr>
          <a:xfrm>
            <a:off x="3963031" y="3803200"/>
            <a:ext cx="4975395" cy="4323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685800" indent="-630936" algn="l" defTabSz="457200" rtl="0" eaLnBrk="1" latinLnBrk="0" hangingPunct="1">
              <a:spcBef>
                <a:spcPct val="20000"/>
              </a:spcBef>
              <a:buFont typeface="Arial"/>
              <a:buNone/>
              <a:tabLst>
                <a:tab pos="574675" algn="l"/>
              </a:tabLst>
              <a:defRPr sz="2800" b="0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1.4 The Kubernetes Ecosystem</a:t>
            </a:r>
          </a:p>
        </p:txBody>
      </p:sp>
    </p:spTree>
    <p:extLst>
      <p:ext uri="{BB962C8B-B14F-4D97-AF65-F5344CB8AC3E}">
        <p14:creationId xmlns:p14="http://schemas.microsoft.com/office/powerpoint/2010/main" val="10612520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ual-Feed Slide &amp; Video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DEDB86-0706-4847-A037-5877BF17D6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CC519E6-A1F1-6747-A3F6-20B949715D94}"/>
              </a:ext>
            </a:extLst>
          </p:cNvPr>
          <p:cNvSpPr/>
          <p:nvPr userDrawn="1"/>
        </p:nvSpPr>
        <p:spPr>
          <a:xfrm>
            <a:off x="1321230" y="150921"/>
            <a:ext cx="2150772" cy="186847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7605FD-9760-4542-AA9A-73939422455B}"/>
              </a:ext>
            </a:extLst>
          </p:cNvPr>
          <p:cNvSpPr/>
          <p:nvPr userDrawn="1"/>
        </p:nvSpPr>
        <p:spPr>
          <a:xfrm>
            <a:off x="0" y="0"/>
            <a:ext cx="2642461" cy="267739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C83BD3-B120-F546-94C9-3421EA0D53AB}"/>
              </a:ext>
            </a:extLst>
          </p:cNvPr>
          <p:cNvSpPr/>
          <p:nvPr userDrawn="1"/>
        </p:nvSpPr>
        <p:spPr>
          <a:xfrm>
            <a:off x="10612" y="1116615"/>
            <a:ext cx="3739715" cy="346527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1211D7-AC77-0040-827B-FD76A25CC725}"/>
              </a:ext>
            </a:extLst>
          </p:cNvPr>
          <p:cNvSpPr txBox="1">
            <a:spLocks/>
          </p:cNvSpPr>
          <p:nvPr userDrawn="1"/>
        </p:nvSpPr>
        <p:spPr>
          <a:xfrm>
            <a:off x="3758076" y="94720"/>
            <a:ext cx="5505191" cy="658485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baseline="0">
                <a:solidFill>
                  <a:schemeClr val="tx1"/>
                </a:solidFill>
                <a:latin typeface="Segoe Pro" charset="0"/>
                <a:ea typeface="+mj-ea"/>
                <a:cs typeface="+mj-cs"/>
              </a:defRPr>
            </a:lvl1pPr>
          </a:lstStyle>
          <a:p>
            <a:r>
              <a:rPr lang="en-US" sz="2600" b="1" dirty="0">
                <a:solidFill>
                  <a:schemeClr val="bg1"/>
                </a:solidFill>
              </a:rPr>
              <a:t>Lesson 1: Understanding Kubernetes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87FE959-2BAA-6442-9ACB-CB119AAA646D}"/>
              </a:ext>
            </a:extLst>
          </p:cNvPr>
          <p:cNvSpPr txBox="1">
            <a:spLocks/>
          </p:cNvSpPr>
          <p:nvPr userDrawn="1"/>
        </p:nvSpPr>
        <p:spPr>
          <a:xfrm>
            <a:off x="3963033" y="1321449"/>
            <a:ext cx="4975395" cy="4755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685800" indent="-630936" algn="l" defTabSz="457200" rtl="0" eaLnBrk="1" latinLnBrk="0" hangingPunct="1">
              <a:spcBef>
                <a:spcPct val="20000"/>
              </a:spcBef>
              <a:buFont typeface="Arial"/>
              <a:buNone/>
              <a:tabLst>
                <a:tab pos="574675" algn="l"/>
              </a:tabLst>
              <a:defRPr sz="2800" b="0" kern="1200" baseline="0">
                <a:solidFill>
                  <a:srgbClr val="000000"/>
                </a:solidFill>
                <a:latin typeface="Segoe Pro" charset="0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Segoe Pro" charset="0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Segoe Pro" charset="0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Segoe Pro" charset="0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Segoe Pro" charset="0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1.1 Understanding Containers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6CC7EA0-7EF0-0944-B1AC-0F3988B8C99C}"/>
              </a:ext>
            </a:extLst>
          </p:cNvPr>
          <p:cNvSpPr txBox="1">
            <a:spLocks/>
          </p:cNvSpPr>
          <p:nvPr userDrawn="1"/>
        </p:nvSpPr>
        <p:spPr>
          <a:xfrm>
            <a:off x="3963032" y="2019398"/>
            <a:ext cx="4975395" cy="9066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685800" indent="-630936" algn="l" defTabSz="457200" rtl="0" eaLnBrk="1" latinLnBrk="0" hangingPunct="1">
              <a:spcBef>
                <a:spcPct val="20000"/>
              </a:spcBef>
              <a:buFont typeface="Arial"/>
              <a:buNone/>
              <a:tabLst>
                <a:tab pos="574675" algn="l"/>
              </a:tabLst>
              <a:defRPr sz="2800" b="0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1.2 Containers in Corporate </a:t>
            </a:r>
          </a:p>
          <a:p>
            <a:r>
              <a:rPr lang="en-US" sz="2600" dirty="0"/>
              <a:t>       Environments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CD342B2-D10F-6D48-A74A-EF1E126A51B7}"/>
              </a:ext>
            </a:extLst>
          </p:cNvPr>
          <p:cNvSpPr txBox="1">
            <a:spLocks/>
          </p:cNvSpPr>
          <p:nvPr userDrawn="1"/>
        </p:nvSpPr>
        <p:spPr>
          <a:xfrm>
            <a:off x="3963031" y="3148482"/>
            <a:ext cx="4975395" cy="4323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685800" indent="-630936" algn="l" defTabSz="457200" rtl="0" eaLnBrk="1" latinLnBrk="0" hangingPunct="1">
              <a:spcBef>
                <a:spcPct val="20000"/>
              </a:spcBef>
              <a:buFont typeface="Arial"/>
              <a:buNone/>
              <a:tabLst>
                <a:tab pos="574675" algn="l"/>
              </a:tabLst>
              <a:defRPr sz="2800" b="0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1.3 The Rise of Kubernetes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53244D6A-E26C-2D4A-A946-D595B1B11FE3}"/>
              </a:ext>
            </a:extLst>
          </p:cNvPr>
          <p:cNvSpPr txBox="1">
            <a:spLocks/>
          </p:cNvSpPr>
          <p:nvPr userDrawn="1"/>
        </p:nvSpPr>
        <p:spPr>
          <a:xfrm>
            <a:off x="3963031" y="3803200"/>
            <a:ext cx="4975395" cy="4323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685800" indent="-630936" algn="l" defTabSz="457200" rtl="0" eaLnBrk="1" latinLnBrk="0" hangingPunct="1">
              <a:spcBef>
                <a:spcPct val="20000"/>
              </a:spcBef>
              <a:buFont typeface="Arial"/>
              <a:buNone/>
              <a:tabLst>
                <a:tab pos="574675" algn="l"/>
              </a:tabLst>
              <a:defRPr sz="2800" b="0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1.4 The Kubernetes Ecosystem</a:t>
            </a:r>
          </a:p>
        </p:txBody>
      </p:sp>
      <p:pic>
        <p:nvPicPr>
          <p:cNvPr id="14" name="Picture 13" descr="A person standing in front of a window posing for the camera&#10;&#10;Description automatically generated">
            <a:extLst>
              <a:ext uri="{FF2B5EF4-FFF2-40B4-BE49-F238E27FC236}">
                <a16:creationId xmlns:a16="http://schemas.microsoft.com/office/drawing/2014/main" id="{E752B01A-0237-D746-881B-4BE22A5F831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3336" y="1523583"/>
            <a:ext cx="3446991" cy="209633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93075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DEDB86-0706-4847-A037-5877BF17D6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36832" y="1597819"/>
            <a:ext cx="4975394" cy="110251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baseline="0">
                <a:solidFill>
                  <a:schemeClr val="tx1"/>
                </a:solidFill>
                <a:latin typeface="Segoe Pro" charset="0"/>
              </a:defRPr>
            </a:lvl1pPr>
          </a:lstStyle>
          <a:p>
            <a:r>
              <a:rPr lang="en-US" dirty="0"/>
              <a:t>Lesson #: Lesson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6831" y="2788538"/>
            <a:ext cx="497539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#.# 	Learning objective or      Sub-lesson Title</a:t>
            </a:r>
          </a:p>
        </p:txBody>
      </p:sp>
    </p:spTree>
    <p:extLst>
      <p:ext uri="{BB962C8B-B14F-4D97-AF65-F5344CB8AC3E}">
        <p14:creationId xmlns:p14="http://schemas.microsoft.com/office/powerpoint/2010/main" val="33327380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2B15B7-206B-CE49-A9F2-AB6BBB6FC9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620" y="-57149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  <a:latin typeface="Segoe Pro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6839712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8844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99F60F-EF2B-8F45-B026-E22011617D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0"/>
            <a:ext cx="7552944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  <a:latin typeface="Segoe Pro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8151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E815FF-ED97-854C-9CA1-F2EAACC17B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57149"/>
            <a:ext cx="7556938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  <a:latin typeface="Segoe Pro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8017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C646D90-D9DC-774A-9902-DD7E84D402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38620" y="-57149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  <a:latin typeface="Segoe Pro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20124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6CEA3E-C82D-A746-AACF-52839FCFD3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38620" y="-63499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  <a:latin typeface="Segoe Pro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09321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A2358E-A3D5-0E4B-A122-5E5714444F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11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823434-19E5-7244-957A-48409271A8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620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6839712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77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0CCCA5-FF07-3E49-BCA2-619E38AACD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1"/>
            <a:ext cx="7552944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56CC22-FD07-7A4D-847A-EADD8CC518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0"/>
            <a:ext cx="7556938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618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161795-AF74-6141-B77F-64153FAB4A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831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0254D4-82EE-7743-8DC5-A96F5C6799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5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A03A33-EFE2-8C43-836B-41753232C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05778" y="1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14537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3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CE74C-60B9-4019-9C53-715EEF8874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2201" y="66612"/>
            <a:ext cx="7180952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178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3983" y="465321"/>
            <a:ext cx="8507865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2353"/>
              </a:lnSpc>
              <a:defRPr sz="2059" strike="noStrike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855505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B0A6C-EF38-9441-ADBF-8FE45FA6C46E}" type="datetimeFigureOut">
              <a:rPr lang="en-US" smtClean="0"/>
              <a:t>Mon, 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2D76-6BE4-154B-A130-37D069E423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457200" y="210636"/>
            <a:ext cx="8229600" cy="5605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Click to edit Master title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342F8D-E76A-4F87-BED0-4C2AD29540F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81524" y="0"/>
            <a:ext cx="7180952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7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5" r:id="rId7"/>
    <p:sldLayoutId id="2147483658" r:id="rId8"/>
    <p:sldLayoutId id="2147483659" r:id="rId9"/>
    <p:sldLayoutId id="2147483660" r:id="rId10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Pro" charset="0"/>
              </a:defRPr>
            </a:lvl1pPr>
          </a:lstStyle>
          <a:p>
            <a:fld id="{128B0A6C-EF38-9441-ADBF-8FE45FA6C46E}" type="datetimeFigureOut">
              <a:rPr lang="en-US" smtClean="0"/>
              <a:pPr/>
              <a:t>Mon, 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Pro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Pro" charset="0"/>
              </a:defRPr>
            </a:lvl1pPr>
          </a:lstStyle>
          <a:p>
            <a:fld id="{6D032D76-6BE4-154B-A130-37D069E423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457200" y="210636"/>
            <a:ext cx="8229600" cy="5605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  <a:latin typeface="Segoe Pro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905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Segoe Pro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Segoe Pro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Segoe Pro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egoe Pro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egoe Pro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62103" y="7145"/>
            <a:ext cx="5324747" cy="900905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Exam SC-200: Microsoft Security Operations Analyst Crash Course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95" y="4172159"/>
            <a:ext cx="4975395" cy="1314450"/>
          </a:xfrm>
        </p:spPr>
        <p:txBody>
          <a:bodyPr/>
          <a:lstStyle/>
          <a:p>
            <a:r>
              <a:rPr lang="en-US" sz="2400" dirty="0"/>
              <a:t>Tim Warner</a:t>
            </a:r>
          </a:p>
          <a:p>
            <a:endParaRPr lang="en-US" dirty="0"/>
          </a:p>
        </p:txBody>
      </p:sp>
      <p:pic>
        <p:nvPicPr>
          <p:cNvPr id="6" name="Picture 5" descr="A picture containing text, sign, blue&#10;&#10;Description automatically generated">
            <a:extLst>
              <a:ext uri="{FF2B5EF4-FFF2-40B4-BE49-F238E27FC236}">
                <a16:creationId xmlns:a16="http://schemas.microsoft.com/office/drawing/2014/main" id="{3FB18138-BA75-EEAB-7B3E-3E4AB84F9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097" y="1121148"/>
            <a:ext cx="3396343" cy="339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480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Browser: learning.oreilly.com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27554A8-F92C-F14A-8C83-9F8E5E8E7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973" y="744583"/>
            <a:ext cx="1922304" cy="4160348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21EF08F-9341-6342-AF6B-776AFF886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770" y="744583"/>
            <a:ext cx="1922304" cy="4160348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02329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2749" y="-58783"/>
            <a:ext cx="7548179" cy="560552"/>
          </a:xfrm>
        </p:spPr>
        <p:txBody>
          <a:bodyPr/>
          <a:lstStyle/>
          <a:p>
            <a:r>
              <a:rPr lang="en-US" dirty="0"/>
              <a:t>O'Reilly Mobile App</a:t>
            </a:r>
          </a:p>
        </p:txBody>
      </p: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15DC88E-7054-4252-AFD8-4AA02679E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168" y="710552"/>
            <a:ext cx="1890237" cy="4083169"/>
          </a:xfrm>
          <a:prstGeom prst="rect">
            <a:avLst/>
          </a:prstGeom>
        </p:spPr>
      </p:pic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1634B22-A0C3-44CF-AAF2-82E811B14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9595" y="710552"/>
            <a:ext cx="1890237" cy="4083169"/>
          </a:xfrm>
          <a:prstGeom prst="rect">
            <a:avLst/>
          </a:prstGeom>
        </p:spPr>
      </p:pic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28EA13E-A4E6-4C85-AEDB-54DAA302A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022" y="710552"/>
            <a:ext cx="1890237" cy="4083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06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6FF0D-D467-EE4C-989B-7615159F7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Operations Analyst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4C9215-2903-CA4C-BBA1-92C0CD00DBE9}"/>
              </a:ext>
            </a:extLst>
          </p:cNvPr>
          <p:cNvSpPr txBox="1"/>
          <p:nvPr/>
        </p:nvSpPr>
        <p:spPr>
          <a:xfrm>
            <a:off x="1469258" y="702170"/>
            <a:ext cx="765717" cy="254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AZ-104</a:t>
            </a:r>
          </a:p>
        </p:txBody>
      </p:sp>
    </p:spTree>
    <p:extLst>
      <p:ext uri="{BB962C8B-B14F-4D97-AF65-F5344CB8AC3E}">
        <p14:creationId xmlns:p14="http://schemas.microsoft.com/office/powerpoint/2010/main" val="630991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61120-E34F-4545-B208-F7C8AD694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30ADE8-5344-4383-B36B-B9458A149C4F}"/>
              </a:ext>
            </a:extLst>
          </p:cNvPr>
          <p:cNvSpPr/>
          <p:nvPr/>
        </p:nvSpPr>
        <p:spPr>
          <a:xfrm>
            <a:off x="-1" y="196815"/>
            <a:ext cx="90502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Tim's Certification Study Model</a:t>
            </a:r>
            <a:endParaRPr lang="en-US" sz="2800" dirty="0"/>
          </a:p>
        </p:txBody>
      </p:sp>
      <p:pic>
        <p:nvPicPr>
          <p:cNvPr id="12" name="Picture 11" descr="Diagram, schematic&#10;&#10;Description automatically generated">
            <a:extLst>
              <a:ext uri="{FF2B5EF4-FFF2-40B4-BE49-F238E27FC236}">
                <a16:creationId xmlns:a16="http://schemas.microsoft.com/office/drawing/2014/main" id="{FBFC2477-8281-4E72-A5A5-DB019DF10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126" y="720035"/>
            <a:ext cx="5449747" cy="433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14075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639" y="1669236"/>
            <a:ext cx="6659452" cy="2578256"/>
          </a:xfrm>
        </p:spPr>
        <p:txBody>
          <a:bodyPr/>
          <a:lstStyle/>
          <a:p>
            <a:r>
              <a:rPr lang="en-US" dirty="0"/>
              <a:t>Course materials: </a:t>
            </a:r>
            <a:r>
              <a:rPr lang="en-US" b="1" dirty="0">
                <a:solidFill>
                  <a:srgbClr val="0070C0"/>
                </a:solidFill>
              </a:rPr>
              <a:t>timw.info/sc200</a:t>
            </a:r>
          </a:p>
          <a:p>
            <a:r>
              <a:rPr lang="en-US" dirty="0"/>
              <a:t>Twitter: </a:t>
            </a:r>
            <a:r>
              <a:rPr lang="en-US" b="1" dirty="0">
                <a:solidFill>
                  <a:srgbClr val="0070C0"/>
                </a:solidFill>
              </a:rPr>
              <a:t>@TechTrainerTim</a:t>
            </a:r>
          </a:p>
          <a:p>
            <a:r>
              <a:rPr lang="en-US" dirty="0"/>
              <a:t>Pluralsight: </a:t>
            </a:r>
            <a:r>
              <a:rPr lang="en-US" b="1" dirty="0">
                <a:solidFill>
                  <a:srgbClr val="0070C0"/>
                </a:solidFill>
              </a:rPr>
              <a:t>timw.info/</a:t>
            </a:r>
            <a:r>
              <a:rPr lang="en-US" b="1" dirty="0" err="1">
                <a:solidFill>
                  <a:srgbClr val="0070C0"/>
                </a:solidFill>
              </a:rPr>
              <a:t>ps</a:t>
            </a:r>
            <a:endParaRPr lang="en-US" b="1" dirty="0">
              <a:solidFill>
                <a:srgbClr val="0070C0"/>
              </a:solidFill>
            </a:endParaRPr>
          </a:p>
          <a:p>
            <a:r>
              <a:rPr lang="en-US" dirty="0"/>
              <a:t>Web: </a:t>
            </a:r>
            <a:r>
              <a:rPr lang="en-US" b="1" dirty="0">
                <a:solidFill>
                  <a:srgbClr val="0070C0"/>
                </a:solidFill>
              </a:rPr>
              <a:t>timw.info</a:t>
            </a:r>
          </a:p>
        </p:txBody>
      </p:sp>
      <p:pic>
        <p:nvPicPr>
          <p:cNvPr id="6" name="Picture 5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A7302749-2DEE-428D-925E-38A84F86D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035" y="1140707"/>
            <a:ext cx="2332763" cy="2862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369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B7B053-4419-46E9-90C1-BAB3FC7E10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119428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5720" y="1375724"/>
            <a:ext cx="3590636" cy="2862083"/>
          </a:xfrm>
        </p:spPr>
        <p:txBody>
          <a:bodyPr/>
          <a:lstStyle/>
          <a:p>
            <a:r>
              <a:rPr lang="en-US" dirty="0"/>
              <a:t>Based in Nashville, TN, US</a:t>
            </a:r>
          </a:p>
          <a:p>
            <a:pPr lvl="1"/>
            <a:r>
              <a:rPr lang="en-US" dirty="0"/>
              <a:t>Central time zone</a:t>
            </a:r>
          </a:p>
          <a:p>
            <a:r>
              <a:rPr lang="en-US" dirty="0"/>
              <a:t>Senior Content Developer, Microsoft</a:t>
            </a:r>
          </a:p>
          <a:p>
            <a:r>
              <a:rPr lang="en-US" dirty="0"/>
              <a:t>MCT, former MVP</a:t>
            </a:r>
          </a:p>
          <a:p>
            <a:r>
              <a:rPr lang="en-US" dirty="0"/>
              <a:t>Twitter: </a:t>
            </a:r>
            <a:r>
              <a:rPr lang="en-US" b="1" dirty="0">
                <a:solidFill>
                  <a:srgbClr val="0070C0"/>
                </a:solidFill>
              </a:rPr>
              <a:t>@TechTrainerTim</a:t>
            </a:r>
          </a:p>
        </p:txBody>
      </p:sp>
      <p:pic>
        <p:nvPicPr>
          <p:cNvPr id="5" name="Picture 4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04F9BA33-5634-4235-ACEC-CF4F26E70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2963" y="762001"/>
            <a:ext cx="2953836" cy="3624084"/>
          </a:xfrm>
          <a:prstGeom prst="rect">
            <a:avLst/>
          </a:prstGeom>
        </p:spPr>
      </p:pic>
      <p:pic>
        <p:nvPicPr>
          <p:cNvPr id="8" name="Picture 7" descr="A picture containing text, sign, blue&#10;&#10;Description automatically generated">
            <a:extLst>
              <a:ext uri="{FF2B5EF4-FFF2-40B4-BE49-F238E27FC236}">
                <a16:creationId xmlns:a16="http://schemas.microsoft.com/office/drawing/2014/main" id="{63BC11B6-2B3A-7746-D801-E230B1BAC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3" y="2033725"/>
            <a:ext cx="1076050" cy="107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628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 of 2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GB" dirty="0"/>
              <a:t>Design and implement data models (35–40%)</a:t>
            </a:r>
          </a:p>
          <a:p>
            <a:r>
              <a:rPr lang="en-GB" dirty="0"/>
              <a:t>Design and implement data distribution (5–10%)</a:t>
            </a:r>
          </a:p>
        </p:txBody>
      </p:sp>
    </p:spTree>
    <p:extLst>
      <p:ext uri="{BB962C8B-B14F-4D97-AF65-F5344CB8AC3E}">
        <p14:creationId xmlns:p14="http://schemas.microsoft.com/office/powerpoint/2010/main" val="1257478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2 of 2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Content catch-up</a:t>
            </a:r>
          </a:p>
          <a:p>
            <a:r>
              <a:rPr lang="en-GB" dirty="0"/>
              <a:t>Integrate an Azure Cosmos DB solution (5–10%)</a:t>
            </a:r>
            <a:endParaRPr lang="en-US" dirty="0"/>
          </a:p>
          <a:p>
            <a:r>
              <a:rPr lang="en-US" dirty="0"/>
              <a:t>Optimize an Azure Cosmos DB solution (15–20%)</a:t>
            </a:r>
          </a:p>
          <a:p>
            <a:r>
              <a:rPr lang="en-US" dirty="0"/>
              <a:t>Maintain an Azure Cosmos DB solution (25–30%)</a:t>
            </a:r>
          </a:p>
        </p:txBody>
      </p:sp>
    </p:spTree>
    <p:extLst>
      <p:ext uri="{BB962C8B-B14F-4D97-AF65-F5344CB8AC3E}">
        <p14:creationId xmlns:p14="http://schemas.microsoft.com/office/powerpoint/2010/main" val="146140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64166-601F-40DD-95B0-100D121D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Materials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5A9B6E6-8F1A-46EE-BADE-BDA6F527DC54}"/>
              </a:ext>
            </a:extLst>
          </p:cNvPr>
          <p:cNvGrpSpPr/>
          <p:nvPr/>
        </p:nvGrpSpPr>
        <p:grpSpPr>
          <a:xfrm>
            <a:off x="231112" y="2110085"/>
            <a:ext cx="8681776" cy="844130"/>
            <a:chOff x="231112" y="2110085"/>
            <a:chExt cx="8681776" cy="84413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AB392B90-99DF-41C4-BDC8-096258403013}"/>
                </a:ext>
              </a:extLst>
            </p:cNvPr>
            <p:cNvSpPr/>
            <p:nvPr/>
          </p:nvSpPr>
          <p:spPr>
            <a:xfrm>
              <a:off x="231112" y="2110085"/>
              <a:ext cx="8681776" cy="84413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BA08CC-D79A-4C96-9AB6-605F8F28BE2C}"/>
                </a:ext>
              </a:extLst>
            </p:cNvPr>
            <p:cNvSpPr/>
            <p:nvPr/>
          </p:nvSpPr>
          <p:spPr>
            <a:xfrm>
              <a:off x="2590410" y="2110085"/>
              <a:ext cx="3963201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4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timw.info</a:t>
              </a:r>
              <a:r>
                <a:rPr lang="en-US" sz="4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/sc200</a:t>
              </a:r>
              <a:endParaRPr lang="en-US" sz="4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5182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Expectations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review the recordings…several times!</a:t>
            </a:r>
          </a:p>
          <a:p>
            <a:r>
              <a:rPr lang="en-US" dirty="0"/>
              <a:t>10-minute break at midpoint</a:t>
            </a:r>
          </a:p>
          <a:p>
            <a:r>
              <a:rPr lang="en-US" dirty="0"/>
              <a:t>I’m here to answer your questions – take advantage of this</a:t>
            </a:r>
          </a:p>
          <a:p>
            <a:pPr lvl="1"/>
            <a:r>
              <a:rPr lang="en-US" dirty="0"/>
              <a:t>Use the Q&amp;A panel</a:t>
            </a:r>
          </a:p>
        </p:txBody>
      </p:sp>
    </p:spTree>
    <p:extLst>
      <p:ext uri="{BB962C8B-B14F-4D97-AF65-F5344CB8AC3E}">
        <p14:creationId xmlns:p14="http://schemas.microsoft.com/office/powerpoint/2010/main" val="2628716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Recordings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5B71CB-633A-486B-AAC7-08E4F726A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034" y="704242"/>
            <a:ext cx="4365931" cy="426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1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Recordings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82D6C8-DD29-4E96-9F01-538A6242E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986" y="777765"/>
            <a:ext cx="7379439" cy="38612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4CAF6BE-A870-41C3-AD16-38C8B76B3C1B}"/>
              </a:ext>
            </a:extLst>
          </p:cNvPr>
          <p:cNvSpPr/>
          <p:nvPr/>
        </p:nvSpPr>
        <p:spPr>
          <a:xfrm>
            <a:off x="5701665" y="3756934"/>
            <a:ext cx="2318929" cy="534216"/>
          </a:xfrm>
          <a:prstGeom prst="rect">
            <a:avLst/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770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Recordings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19F268-6445-4AA5-AADB-CD48E8F64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829" y="695670"/>
            <a:ext cx="4739521" cy="428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982968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_LiveLessons_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dard_LiveLessons_2016.potm" id="{8C1633E9-E98A-446F-92F4-E3D84D4249FA}" vid="{A44C486B-6B48-42BE-B4AA-FE194AC1400B}"/>
    </a:ext>
  </a:extLst>
</a:theme>
</file>

<file path=ppt/theme/theme2.xml><?xml version="1.0" encoding="utf-8"?>
<a:theme xmlns:a="http://schemas.openxmlformats.org/drawingml/2006/main" name="1_Standard_LiveLessons_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dard_LiveLessons_2016.potm" id="{8C1633E9-E98A-446F-92F4-E3D84D4249FA}" vid="{A44C486B-6B48-42BE-B4AA-FE194AC1400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Standard_LiveLessons_2017.potm</Template>
  <TotalTime>11379</TotalTime>
  <Words>189</Words>
  <Application>Microsoft Office PowerPoint</Application>
  <PresentationFormat>On-screen Show (16:9)</PresentationFormat>
  <Paragraphs>44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Segoe Pro</vt:lpstr>
      <vt:lpstr>Tahoma</vt:lpstr>
      <vt:lpstr>Standard_LiveLessons_2017</vt:lpstr>
      <vt:lpstr>1_Standard_LiveLessons_2017</vt:lpstr>
      <vt:lpstr>Exam SC-200: Microsoft Security Operations Analyst Crash Course</vt:lpstr>
      <vt:lpstr>Tim Warner</vt:lpstr>
      <vt:lpstr>Day 1 of 2 Agenda</vt:lpstr>
      <vt:lpstr>Day 2 of 2 Agenda</vt:lpstr>
      <vt:lpstr>Course Materials</vt:lpstr>
      <vt:lpstr>Course Expectations</vt:lpstr>
      <vt:lpstr>Session Recordings</vt:lpstr>
      <vt:lpstr>Session Recordings</vt:lpstr>
      <vt:lpstr>Session Recordings</vt:lpstr>
      <vt:lpstr>Mobile Browser: learning.oreilly.com</vt:lpstr>
      <vt:lpstr>O'Reilly Mobile App</vt:lpstr>
      <vt:lpstr>Security Operations Analyst</vt:lpstr>
      <vt:lpstr> </vt:lpstr>
      <vt:lpstr>Thank you!</vt:lpstr>
      <vt:lpstr>Title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Phifer</dc:creator>
  <cp:lastModifiedBy>Tim Warner</cp:lastModifiedBy>
  <cp:revision>225</cp:revision>
  <dcterms:created xsi:type="dcterms:W3CDTF">2015-09-28T19:52:00Z</dcterms:created>
  <dcterms:modified xsi:type="dcterms:W3CDTF">2022-08-22T14:56:41Z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31dd64d-da6b-43d5-9ac5-8dec692131c3_Enabled">
    <vt:lpwstr>true</vt:lpwstr>
  </property>
  <property fmtid="{D5CDD505-2E9C-101B-9397-08002B2CF9AE}" pid="3" name="MSIP_Label_d31dd64d-da6b-43d5-9ac5-8dec692131c3_SetDate">
    <vt:lpwstr>2020-07-14T13:09:38Z</vt:lpwstr>
  </property>
  <property fmtid="{D5CDD505-2E9C-101B-9397-08002B2CF9AE}" pid="4" name="MSIP_Label_d31dd64d-da6b-43d5-9ac5-8dec692131c3_Method">
    <vt:lpwstr>Standard</vt:lpwstr>
  </property>
  <property fmtid="{D5CDD505-2E9C-101B-9397-08002B2CF9AE}" pid="5" name="MSIP_Label_d31dd64d-da6b-43d5-9ac5-8dec692131c3_Name">
    <vt:lpwstr>General</vt:lpwstr>
  </property>
  <property fmtid="{D5CDD505-2E9C-101B-9397-08002B2CF9AE}" pid="6" name="MSIP_Label_d31dd64d-da6b-43d5-9ac5-8dec692131c3_SiteId">
    <vt:lpwstr>db1766ec-5540-4cde-ad8d-b2b59fb2ed8e</vt:lpwstr>
  </property>
  <property fmtid="{D5CDD505-2E9C-101B-9397-08002B2CF9AE}" pid="7" name="MSIP_Label_d31dd64d-da6b-43d5-9ac5-8dec692131c3_ActionId">
    <vt:lpwstr>0c3d6996-a2c5-4e81-89dc-dfc73a188d73</vt:lpwstr>
  </property>
  <property fmtid="{D5CDD505-2E9C-101B-9397-08002B2CF9AE}" pid="8" name="MSIP_Label_d31dd64d-da6b-43d5-9ac5-8dec692131c3_ContentBits">
    <vt:lpwstr>0</vt:lpwstr>
  </property>
</Properties>
</file>